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32"/>
  </p:notesMasterIdLst>
  <p:sldIdLst>
    <p:sldId id="256" r:id="rId2"/>
    <p:sldId id="257" r:id="rId3"/>
    <p:sldId id="258" r:id="rId4"/>
    <p:sldId id="259" r:id="rId5"/>
    <p:sldId id="260" r:id="rId6"/>
    <p:sldId id="265" r:id="rId7"/>
    <p:sldId id="263" r:id="rId8"/>
    <p:sldId id="264" r:id="rId9"/>
    <p:sldId id="268" r:id="rId10"/>
    <p:sldId id="269" r:id="rId11"/>
    <p:sldId id="270" r:id="rId12"/>
    <p:sldId id="271" r:id="rId13"/>
    <p:sldId id="266" r:id="rId14"/>
    <p:sldId id="267" r:id="rId15"/>
    <p:sldId id="274" r:id="rId16"/>
    <p:sldId id="275" r:id="rId17"/>
    <p:sldId id="276" r:id="rId18"/>
    <p:sldId id="277" r:id="rId19"/>
    <p:sldId id="278" r:id="rId20"/>
    <p:sldId id="279" r:id="rId21"/>
    <p:sldId id="272" r:id="rId22"/>
    <p:sldId id="273" r:id="rId23"/>
    <p:sldId id="282" r:id="rId24"/>
    <p:sldId id="283" r:id="rId25"/>
    <p:sldId id="284" r:id="rId26"/>
    <p:sldId id="285" r:id="rId27"/>
    <p:sldId id="280" r:id="rId28"/>
    <p:sldId id="281" r:id="rId29"/>
    <p:sldId id="261" r:id="rId30"/>
    <p:sldId id="262" r:id="rId3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F71BE14-C53D-0861-4E1D-406D0C4E55B4}" v="10" dt="2022-02-05T23:55:44.511"/>
  </p1510:revLst>
</p1510:revInfo>
</file>

<file path=ppt/tableStyles.xml><?xml version="1.0" encoding="utf-8"?>
<a:tblStyleLst xmlns:a="http://schemas.openxmlformats.org/drawingml/2006/main" def="{56C92C04-FC64-471A-B484-8783DC983824}">
  <a:tblStyle styleId="{56C92C04-FC64-471A-B484-8783DC98382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1099E06-0E6B-448D-9D27-60429F06E6F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84"/>
  </p:normalViewPr>
  <p:slideViewPr>
    <p:cSldViewPr snapToGrid="0">
      <p:cViewPr varScale="1">
        <p:scale>
          <a:sx n="141" d="100"/>
          <a:sy n="141" d="100"/>
        </p:scale>
        <p:origin x="800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k Glasse" userId="S::m.glasse@sanctamaria.school.nz::4001b6f1-9796-4fe4-a857-9145db2b6168" providerId="AD" clId="Web-{4F71BE14-C53D-0861-4E1D-406D0C4E55B4}"/>
    <pc:docChg chg="modSld">
      <pc:chgData name="Mark Glasse" userId="S::m.glasse@sanctamaria.school.nz::4001b6f1-9796-4fe4-a857-9145db2b6168" providerId="AD" clId="Web-{4F71BE14-C53D-0861-4E1D-406D0C4E55B4}" dt="2022-02-05T23:55:43.917" v="5" actId="20577"/>
      <pc:docMkLst>
        <pc:docMk/>
      </pc:docMkLst>
      <pc:sldChg chg="modSp">
        <pc:chgData name="Mark Glasse" userId="S::m.glasse@sanctamaria.school.nz::4001b6f1-9796-4fe4-a857-9145db2b6168" providerId="AD" clId="Web-{4F71BE14-C53D-0861-4E1D-406D0C4E55B4}" dt="2022-02-05T23:55:43.917" v="5" actId="20577"/>
        <pc:sldMkLst>
          <pc:docMk/>
          <pc:sldMk cId="0" sldId="256"/>
        </pc:sldMkLst>
        <pc:spChg chg="mod">
          <ac:chgData name="Mark Glasse" userId="S::m.glasse@sanctamaria.school.nz::4001b6f1-9796-4fe4-a857-9145db2b6168" providerId="AD" clId="Web-{4F71BE14-C53D-0861-4E1D-406D0C4E55B4}" dt="2022-02-05T23:55:43.917" v="5" actId="20577"/>
          <ac:spMkLst>
            <pc:docMk/>
            <pc:sldMk cId="0" sldId="256"/>
            <ac:spMk id="55" creationId="{00000000-0000-0000-0000-000000000000}"/>
          </ac:spMkLst>
        </pc:spChg>
      </pc:sldChg>
      <pc:sldChg chg="modSp">
        <pc:chgData name="Mark Glasse" userId="S::m.glasse@sanctamaria.school.nz::4001b6f1-9796-4fe4-a857-9145db2b6168" providerId="AD" clId="Web-{4F71BE14-C53D-0861-4E1D-406D0C4E55B4}" dt="2022-02-05T23:55:43.417" v="3" actId="20577"/>
        <pc:sldMkLst>
          <pc:docMk/>
          <pc:sldMk cId="0" sldId="257"/>
        </pc:sldMkLst>
        <pc:spChg chg="mod">
          <ac:chgData name="Mark Glasse" userId="S::m.glasse@sanctamaria.school.nz::4001b6f1-9796-4fe4-a857-9145db2b6168" providerId="AD" clId="Web-{4F71BE14-C53D-0861-4E1D-406D0C4E55B4}" dt="2022-02-05T23:55:43.417" v="3" actId="20577"/>
          <ac:spMkLst>
            <pc:docMk/>
            <pc:sldMk cId="0" sldId="257"/>
            <ac:spMk id="62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ac10fef63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ac10fef63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97127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47108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707581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75674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1620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32797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666188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40524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250404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583677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ac10fef63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ac10fef63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Explain the relevant implications here.  Then as you work, develop your code, discuss how the implications are being met.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756262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175382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162480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028218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2118550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107755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6555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066431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222826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ac10fef634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ac10fef634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Your version control evidence should go here.  This could be in the form of annotated screenshots which show you you managed this process or you could make a brief screencast explaining how you implemented version control.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ac10fef634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ac10fef634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Paste screenshots of your initial Trello board / task decomposition on this slide.  If you have a long list, you might need to break it up into several columns.  Delete this instruction when you are done.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ac10fef634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ac10fef634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Discusses how the information from planning, testing and trialling of components assisted in the development of a high-quality outcome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49326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22088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78188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722985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vidLocke1/Pizza_Bo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trello.com/b/LWPTyqJt/pizza-bot-initial-plan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masseyhighschoolnz-my.sharepoint.com/:v:/g/personal/jgottschalk_masseyhigh_school_nz/ETGW1Z6fzjxGnCIbQonUip8BmSZWh7v6-31w7L98wbG9-A?e=ogtP1i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6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8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311700" y="4052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 Name goes here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1750800"/>
          </a:xfrm>
          <a:prstGeom prst="rect">
            <a:avLst/>
          </a:prstGeom>
          <a:solidFill>
            <a:srgbClr val="D9EAD3"/>
          </a:solidFill>
          <a:ln w="28575" cap="flat" cmpd="sng">
            <a:solidFill>
              <a:srgbClr val="274E1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 dirty="0">
                <a:solidFill>
                  <a:srgbClr val="274E13"/>
                </a:solidFill>
              </a:rPr>
              <a:t>Link to </a:t>
            </a:r>
            <a:r>
              <a:rPr lang="en" sz="2000" b="1" dirty="0" err="1">
                <a:solidFill>
                  <a:srgbClr val="274E13"/>
                </a:solidFill>
              </a:rPr>
              <a:t>github</a:t>
            </a:r>
            <a:r>
              <a:rPr lang="en" sz="2000" b="1" dirty="0">
                <a:solidFill>
                  <a:srgbClr val="274E13"/>
                </a:solidFill>
              </a:rPr>
              <a:t> Repository: </a:t>
            </a:r>
            <a:r>
              <a:rPr lang="en-NZ" sz="2000" b="1" dirty="0">
                <a:solidFill>
                  <a:srgbClr val="274E13"/>
                </a:solidFill>
                <a:hlinkClick r:id="rId3"/>
              </a:rPr>
              <a:t>https://github.com/DavidLocke1/Pizza_Bot</a:t>
            </a:r>
            <a:endParaRPr sz="2000" b="1" dirty="0">
              <a:solidFill>
                <a:srgbClr val="274E13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274E13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 dirty="0">
                <a:solidFill>
                  <a:srgbClr val="274E13"/>
                </a:solidFill>
              </a:rPr>
              <a:t>Links to </a:t>
            </a:r>
            <a:r>
              <a:rPr lang="en" sz="2000" b="1" dirty="0" err="1">
                <a:solidFill>
                  <a:srgbClr val="274E13"/>
                </a:solidFill>
              </a:rPr>
              <a:t>trello</a:t>
            </a:r>
            <a:r>
              <a:rPr lang="en" sz="2000" b="1" dirty="0">
                <a:solidFill>
                  <a:srgbClr val="274E13"/>
                </a:solidFill>
              </a:rPr>
              <a:t> board / project management tools: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NZ" sz="2000" dirty="0">
                <a:hlinkClick r:id="rId4"/>
              </a:rPr>
              <a:t>https://trello.com/b/LWPTyqJt/pizza-bot-initial-plan</a:t>
            </a:r>
            <a:endParaRPr sz="2000" dirty="0"/>
          </a:p>
        </p:txBody>
      </p:sp>
      <p:graphicFrame>
        <p:nvGraphicFramePr>
          <p:cNvPr id="56" name="Google Shape;56;p13"/>
          <p:cNvGraphicFramePr/>
          <p:nvPr/>
        </p:nvGraphicFramePr>
        <p:xfrm>
          <a:off x="311700" y="3077800"/>
          <a:ext cx="8520600" cy="1499299"/>
        </p:xfrm>
        <a:graphic>
          <a:graphicData uri="http://schemas.openxmlformats.org/drawingml/2006/table">
            <a:tbl>
              <a:tblPr>
                <a:noFill/>
                <a:tableStyleId>{56C92C04-FC64-471A-B484-8783DC983824}</a:tableStyleId>
              </a:tblPr>
              <a:tblGrid>
                <a:gridCol w="8520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4956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i="1">
                          <a:solidFill>
                            <a:srgbClr val="990000"/>
                          </a:solidFill>
                        </a:rPr>
                        <a:t>You MUST provide evidence showing how the problem has been decomposed, how the components have been developed and trialled, and of how they have been assembled and tested to create a final, working outcome.</a:t>
                      </a:r>
                      <a:endParaRPr sz="2000" b="1" i="1">
                        <a:solidFill>
                          <a:srgbClr val="990000"/>
                        </a:solidFill>
                      </a:endParaRPr>
                    </a:p>
                  </a:txBody>
                  <a:tcPr marL="63500" marR="63500" marT="63500" marB="63500">
                    <a:solidFill>
                      <a:srgbClr val="EA99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– Version 3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1770134870"/>
              </p:ext>
            </p:extLst>
          </p:nvPr>
        </p:nvGraphicFramePr>
        <p:xfrm>
          <a:off x="311700" y="3314343"/>
          <a:ext cx="8520600" cy="173730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1 program prints pickup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2 program prints delivery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invalid programs displays value error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F4266618-2CAB-BA4E-8C28-B75BD511432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77554" y="960507"/>
            <a:ext cx="3530410" cy="234400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4A53A79-7B06-874B-B128-7DE9CF21B59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008781" y="960507"/>
            <a:ext cx="2309535" cy="2344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8728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– Version 4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1754157705"/>
              </p:ext>
            </p:extLst>
          </p:nvPr>
        </p:nvGraphicFramePr>
        <p:xfrm>
          <a:off x="311700" y="3119965"/>
          <a:ext cx="8520600" cy="201162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1 program prints pickup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2 program prints delivery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invalid prints an Error message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number other then 1 or 2 does not work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F4266618-2CAB-BA4E-8C28-B75BD511432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913972" y="960507"/>
            <a:ext cx="2264083" cy="215945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4A53A79-7B06-874B-B128-7DE9CF21B59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841278" y="1017725"/>
            <a:ext cx="2504341" cy="2111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7982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– Version 5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2356390428"/>
              </p:ext>
            </p:extLst>
          </p:nvPr>
        </p:nvGraphicFramePr>
        <p:xfrm>
          <a:off x="311700" y="3119965"/>
          <a:ext cx="8520600" cy="192018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Enter 1 program prints pickup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Enter 2 program prints delivery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Enter invalid entry - prints an Error message asks for input again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Enter number other then 1 or 2 – error message asks for entry again</a:t>
                      </a:r>
                      <a:endParaRPr sz="14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F4266618-2CAB-BA4E-8C28-B75BD511432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69741" y="960507"/>
            <a:ext cx="1752545" cy="215945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4A53A79-7B06-874B-B128-7DE9CF21B59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046119" y="1017725"/>
            <a:ext cx="2094659" cy="2111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3908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Pick up info(Trello screenshot)</a:t>
            </a:r>
            <a:endParaRPr dirty="0"/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7E56B0E-8568-4148-A131-E9E2433A81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25173"/>
            <a:ext cx="9144000" cy="3473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6902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version 1 -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3674838803"/>
              </p:ext>
            </p:extLst>
          </p:nvPr>
        </p:nvGraphicFramePr>
        <p:xfrm>
          <a:off x="311700" y="3713112"/>
          <a:ext cx="8520600" cy="128010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phone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blank</a:t>
                      </a:r>
                      <a:endParaRPr sz="14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Printed name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Printed phone number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Accepted blank and </a:t>
                      </a:r>
                      <a:r>
                        <a:rPr lang="en-AU" sz="1400"/>
                        <a:t>printed blank</a:t>
                      </a:r>
                      <a:endParaRPr lang="en-AU" sz="14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07F10192-60DB-DB49-8F10-4B45F3F241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01" y="1327812"/>
            <a:ext cx="3717092" cy="2385300"/>
          </a:xfrm>
          <a:prstGeom prst="rect">
            <a:avLst/>
          </a:prstGeom>
        </p:spPr>
      </p:pic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87194DAE-D1A2-E941-98C6-3882989DB4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15209" y="1173112"/>
            <a:ext cx="34036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8500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Pick up info v2(Trello screenshot)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7E56B0E-8568-4148-A131-E9E2433A816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27550" y="1225173"/>
            <a:ext cx="8488900" cy="3473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0122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version 2 -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4081642350"/>
              </p:ext>
            </p:extLst>
          </p:nvPr>
        </p:nvGraphicFramePr>
        <p:xfrm>
          <a:off x="311700" y="3713112"/>
          <a:ext cx="8520600" cy="149346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phone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blank</a:t>
                      </a:r>
                      <a:endParaRPr sz="14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Printed name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Printed phone number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Prints “Sorry this cannot be blank - and goes back </a:t>
                      </a:r>
                      <a:r>
                        <a:rPr lang="en-AU" sz="1400"/>
                        <a:t>to input”</a:t>
                      </a:r>
                      <a:endParaRPr lang="en-AU" sz="14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861B9903-B536-9B47-96CE-5FEDC3DED0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45703"/>
            <a:ext cx="3264599" cy="2403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3127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Pick up info v3(Trello screenshot)</a:t>
            </a:r>
            <a:endParaRPr dirty="0"/>
          </a:p>
        </p:txBody>
      </p:sp>
      <p:pic>
        <p:nvPicPr>
          <p:cNvPr id="4" name="Picture 3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2C2120BB-318A-7C43-A778-029CB13F49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806" y="1017725"/>
            <a:ext cx="7492387" cy="3878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817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version 3 -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/>
        </p:nvGraphicFramePr>
        <p:xfrm>
          <a:off x="311700" y="3713112"/>
          <a:ext cx="8520600" cy="149346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phone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blank</a:t>
                      </a:r>
                      <a:endParaRPr sz="14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Printed name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Printed phone number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Prints “Sorry this cannot be blank - and goes back </a:t>
                      </a:r>
                      <a:r>
                        <a:rPr lang="en-AU" sz="1400"/>
                        <a:t>to input”</a:t>
                      </a:r>
                      <a:endParaRPr lang="en-AU" sz="14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E49B2895-EDD9-2F4F-AC16-DD1D31DD27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0741" y="1017724"/>
            <a:ext cx="3226671" cy="2669957"/>
          </a:xfrm>
          <a:prstGeom prst="rect">
            <a:avLst/>
          </a:prstGeom>
        </p:spPr>
      </p:pic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A4023722-642B-134C-BEE5-1D0A6C6EB9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6043" y="1430388"/>
            <a:ext cx="2947217" cy="2241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5440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Pick up info v4(Trello screenshot)</a:t>
            </a:r>
            <a:endParaRPr dirty="0"/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ED7D6CC-272E-914F-A77E-12688B9BCF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17725"/>
            <a:ext cx="9144000" cy="3854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2039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D1DC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4C1130"/>
                </a:solidFill>
              </a:rPr>
              <a:t>Relevant Implications</a:t>
            </a:r>
            <a:endParaRPr b="1">
              <a:solidFill>
                <a:srgbClr val="4C1130"/>
              </a:solidFill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116572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i="1" dirty="0">
                <a:solidFill>
                  <a:srgbClr val="741B47"/>
                </a:solidFill>
              </a:rPr>
              <a:t>Explain the relevant implications here.  Please </a:t>
            </a:r>
            <a:r>
              <a:rPr lang="en" i="1" u="sng" dirty="0">
                <a:solidFill>
                  <a:schemeClr val="hlink"/>
                </a:solidFill>
                <a:hlinkClick r:id="rId3"/>
              </a:rPr>
              <a:t>watch this video</a:t>
            </a:r>
            <a:r>
              <a:rPr lang="en" i="1" dirty="0">
                <a:solidFill>
                  <a:srgbClr val="741B47"/>
                </a:solidFill>
              </a:rPr>
              <a:t> to learn how to do this.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version 4 -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/>
        </p:nvGraphicFramePr>
        <p:xfrm>
          <a:off x="311700" y="3713112"/>
          <a:ext cx="8520600" cy="149346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phone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blank</a:t>
                      </a:r>
                      <a:endParaRPr sz="14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Printed name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Printed phone number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Prints “Sorry this cannot be blank - and goes back </a:t>
                      </a:r>
                      <a:r>
                        <a:rPr lang="en-AU" sz="1400"/>
                        <a:t>to input”</a:t>
                      </a:r>
                      <a:endParaRPr lang="en-AU" sz="14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6FAE0D69-AECE-F546-BEBF-09DE0D8519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3870" y="1017725"/>
            <a:ext cx="2918762" cy="2695387"/>
          </a:xfrm>
          <a:prstGeom prst="rect">
            <a:avLst/>
          </a:prstGeom>
        </p:spPr>
      </p:pic>
      <p:pic>
        <p:nvPicPr>
          <p:cNvPr id="3" name="Picture 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7B43D38C-9644-4B43-AABD-B59C4E2717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700" y="2365418"/>
            <a:ext cx="3975100" cy="113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9602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4 delivery info v1 (Trello screenshot)</a:t>
            </a:r>
            <a:endParaRPr dirty="0"/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029E21F-D3DF-7744-8443-878ACEAB0A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961" y="940513"/>
            <a:ext cx="8710078" cy="4076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3564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679527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4 v1 -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1411065201"/>
              </p:ext>
            </p:extLst>
          </p:nvPr>
        </p:nvGraphicFramePr>
        <p:xfrm>
          <a:off x="311700" y="3114632"/>
          <a:ext cx="8520600" cy="192018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house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street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suburb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Left input blank</a:t>
                      </a:r>
                      <a:endParaRPr sz="14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Printed name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Printed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</a:t>
                      </a:r>
                      <a:r>
                        <a:rPr lang="en-AU" sz="1400"/>
                        <a:t>rinted </a:t>
                      </a:r>
                      <a:r>
                        <a:rPr lang="en-AU" sz="1400" dirty="0"/>
                        <a:t>house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Printed street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Printed suburb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Asked question again</a:t>
                      </a:r>
                      <a:endParaRPr sz="14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E913E3D8-DDD3-EF4E-B539-31422DD75E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7033" y="1155606"/>
            <a:ext cx="3869933" cy="1821145"/>
          </a:xfrm>
          <a:prstGeom prst="rect">
            <a:avLst/>
          </a:prstGeom>
        </p:spPr>
      </p:pic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63096893-9770-EB40-8E5F-0978A2D7D6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80223" y="111464"/>
            <a:ext cx="1852078" cy="2923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3241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4 delivery info v2 (Trello screenshot)</a:t>
            </a:r>
            <a:endParaRPr dirty="0"/>
          </a:p>
        </p:txBody>
      </p:sp>
      <p:pic>
        <p:nvPicPr>
          <p:cNvPr id="4" name="Picture 3" descr="Graphical user interface&#10;&#10;Description automatically generated">
            <a:extLst>
              <a:ext uri="{FF2B5EF4-FFF2-40B4-BE49-F238E27FC236}">
                <a16:creationId xmlns:a16="http://schemas.microsoft.com/office/drawing/2014/main" id="{42E5D358-97F3-8346-B5BD-B92FDB96BE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17725"/>
            <a:ext cx="9144000" cy="3832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3866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679527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4 v2 -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3325330458"/>
              </p:ext>
            </p:extLst>
          </p:nvPr>
        </p:nvGraphicFramePr>
        <p:xfrm>
          <a:off x="311700" y="3114632"/>
          <a:ext cx="8520600" cy="192018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house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street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suburb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Left input blank</a:t>
                      </a:r>
                      <a:endParaRPr sz="14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Printed name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Printed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Printed house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Printed street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Printed suburb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Asked question again</a:t>
                      </a:r>
                      <a:endParaRPr sz="14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06E9E6AC-1123-CE40-ABEA-20E49A95DD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6877" y="344032"/>
            <a:ext cx="2175423" cy="2643612"/>
          </a:xfrm>
          <a:prstGeom prst="rect">
            <a:avLst/>
          </a:prstGeom>
        </p:spPr>
      </p:pic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B90BF7FA-832D-F14B-9DBF-7AC4537DB6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91618" y="1038344"/>
            <a:ext cx="3754862" cy="2012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8196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4 delivery info  (Trello screenshot)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203077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679527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4 v2 -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/>
        </p:nvGraphicFramePr>
        <p:xfrm>
          <a:off x="311700" y="3114632"/>
          <a:ext cx="8520600" cy="192018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house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street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suburb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Left input blank</a:t>
                      </a:r>
                      <a:endParaRPr sz="14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Printed name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Printed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Printed house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Printed street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Printed suburb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Asked question again</a:t>
                      </a:r>
                      <a:endParaRPr sz="14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67B840B6-3299-EC44-8BB1-1C44B00CAC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061" y="1366433"/>
            <a:ext cx="4099436" cy="1748199"/>
          </a:xfrm>
          <a:prstGeom prst="rect">
            <a:avLst/>
          </a:prstGeom>
        </p:spPr>
      </p:pic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8565F9FC-43A2-6145-96BC-55ACE1640A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8127" y="330647"/>
            <a:ext cx="2884173" cy="2769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7500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(Trello screenshot)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8891108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/>
        </p:nvGraphicFramePr>
        <p:xfrm>
          <a:off x="382475" y="1267725"/>
          <a:ext cx="8520600" cy="91434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Test Case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1618038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Version Control Evidence</a:t>
            </a:r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464200" cy="37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i="1"/>
              <a:t>Your version control evidence should go here.  This could be in the form of annotated screenshots which show you you managed this process or you could make a brief screencast explaining how you implemented version control.</a:t>
            </a:r>
            <a:endParaRPr i="1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Decomposition</a:t>
            </a:r>
            <a:endParaRPr/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D310AF92-F9C8-3247-9815-9A14C81D27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673" y="1017725"/>
            <a:ext cx="7404653" cy="4062275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599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>
            <a:spLocks noGrp="1"/>
          </p:cNvSpPr>
          <p:nvPr>
            <p:ph type="body" idx="1"/>
          </p:nvPr>
        </p:nvSpPr>
        <p:spPr>
          <a:xfrm>
            <a:off x="311700" y="397700"/>
            <a:ext cx="8520600" cy="417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 i="1">
                <a:solidFill>
                  <a:srgbClr val="595959"/>
                </a:solidFill>
              </a:rPr>
              <a:t>Discusses how the information from planning, testing and trialling of components assisted in the development of a high-quality outcome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20963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1 (Trello screenshot)</a:t>
            </a:r>
            <a:endParaRPr dirty="0"/>
          </a:p>
        </p:txBody>
      </p:sp>
      <p:pic>
        <p:nvPicPr>
          <p:cNvPr id="3" name="Picture 2" descr="Graphical user interface, application, chat or text message&#10;&#10;Description automatically generated">
            <a:extLst>
              <a:ext uri="{FF2B5EF4-FFF2-40B4-BE49-F238E27FC236}">
                <a16:creationId xmlns:a16="http://schemas.microsoft.com/office/drawing/2014/main" id="{D64F5A14-D620-E648-96B4-00D86CED1B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5014" y="917717"/>
            <a:ext cx="6967286" cy="1870735"/>
          </a:xfrm>
          <a:prstGeom prst="rect">
            <a:avLst/>
          </a:prstGeom>
        </p:spPr>
      </p:pic>
      <p:pic>
        <p:nvPicPr>
          <p:cNvPr id="4" name="Picture 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9720BF13-6250-4541-9AB6-895CFB82D1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5014" y="2851827"/>
            <a:ext cx="6967286" cy="221966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2ECF8F6-10FF-0848-A979-CE2E439CC11E}"/>
              </a:ext>
            </a:extLst>
          </p:cNvPr>
          <p:cNvSpPr txBox="1"/>
          <p:nvPr/>
        </p:nvSpPr>
        <p:spPr>
          <a:xfrm>
            <a:off x="487378" y="1355415"/>
            <a:ext cx="9412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Version 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7BB4AE-C811-644B-8C0C-914EBD77C739}"/>
              </a:ext>
            </a:extLst>
          </p:cNvPr>
          <p:cNvSpPr txBox="1"/>
          <p:nvPr/>
        </p:nvSpPr>
        <p:spPr>
          <a:xfrm>
            <a:off x="487378" y="3172532"/>
            <a:ext cx="9412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Version 2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 1 - Test Plan (?and screenshot)</a:t>
            </a:r>
            <a:endParaRPr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3129389786"/>
              </p:ext>
            </p:extLst>
          </p:nvPr>
        </p:nvGraphicFramePr>
        <p:xfrm>
          <a:off x="311700" y="3997295"/>
          <a:ext cx="8520600" cy="118866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Test Case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Print welcome message with random name from list of names – </a:t>
                      </a:r>
                      <a:r>
                        <a:rPr lang="en-AU" sz="1800"/>
                        <a:t>runs correctly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9C4E2805-7FFF-FE4C-AF10-6A9ABBF383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19547"/>
            <a:ext cx="4572000" cy="1352204"/>
          </a:xfrm>
          <a:prstGeom prst="rect">
            <a:avLst/>
          </a:prstGeom>
        </p:spPr>
      </p:pic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FD8B7805-0125-E04D-863F-EF976CAD63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219547"/>
            <a:ext cx="4572000" cy="165032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1 version 2 -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4025506789"/>
              </p:ext>
            </p:extLst>
          </p:nvPr>
        </p:nvGraphicFramePr>
        <p:xfrm>
          <a:off x="311700" y="3680520"/>
          <a:ext cx="8520600" cy="146298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Test Case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Main and welcome run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Welcome message prints with random name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C91E5DE1-7324-CF41-B813-00AF12DC8E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00" y="1459892"/>
            <a:ext cx="3128617" cy="2160135"/>
          </a:xfrm>
          <a:prstGeom prst="rect">
            <a:avLst/>
          </a:prstGeom>
        </p:spPr>
      </p:pic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ED42FD09-5673-194B-9140-2CBFBE9915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02044" y="1457234"/>
            <a:ext cx="5178582" cy="1050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9806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(Trello screenshot)</a:t>
            </a:r>
            <a:endParaRPr dirty="0"/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A5F06FCC-3B4C-DC44-9B2E-3D32E319A3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8432" y="1017725"/>
            <a:ext cx="7287135" cy="1778942"/>
          </a:xfrm>
          <a:prstGeom prst="rect">
            <a:avLst/>
          </a:prstGeom>
        </p:spPr>
      </p:pic>
      <p:pic>
        <p:nvPicPr>
          <p:cNvPr id="4" name="Picture 3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A3882C5F-D59D-A946-A70A-5FE7F70BAD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8432" y="2851644"/>
            <a:ext cx="7287135" cy="2291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7230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version 1 -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1353840860"/>
              </p:ext>
            </p:extLst>
          </p:nvPr>
        </p:nvGraphicFramePr>
        <p:xfrm>
          <a:off x="311700" y="3616890"/>
          <a:ext cx="8520600" cy="146298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p program prints pickup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d program prints delivery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invalid program stops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D7ACC2F8-6A81-3E46-BCAC-4C4B98F73A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050" y="1427022"/>
            <a:ext cx="3883994" cy="2098329"/>
          </a:xfrm>
          <a:prstGeom prst="rect">
            <a:avLst/>
          </a:prstGeom>
        </p:spPr>
      </p:pic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B76F6A4C-1246-B54A-831E-23CD6D3EE1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9771" y="2103005"/>
            <a:ext cx="4662179" cy="1334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0317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– Version 2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2559774810"/>
              </p:ext>
            </p:extLst>
          </p:nvPr>
        </p:nvGraphicFramePr>
        <p:xfrm>
          <a:off x="311700" y="3522817"/>
          <a:ext cx="8520600" cy="146298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p program prints pickup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d program prints delivery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invalid prints error message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F4266618-2CAB-BA4E-8C28-B75BD51143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00" y="960507"/>
            <a:ext cx="3990913" cy="2562310"/>
          </a:xfrm>
          <a:prstGeom prst="rect">
            <a:avLst/>
          </a:prstGeom>
        </p:spPr>
      </p:pic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34A53A79-7B06-874B-B128-7DE9CF21B5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0745" y="2219207"/>
            <a:ext cx="3481555" cy="701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587740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</TotalTime>
  <Words>922</Words>
  <Application>Microsoft Macintosh PowerPoint</Application>
  <PresentationFormat>On-screen Show (16:9)</PresentationFormat>
  <Paragraphs>160</Paragraphs>
  <Slides>30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2" baseType="lpstr">
      <vt:lpstr>Arial</vt:lpstr>
      <vt:lpstr>Simple Light</vt:lpstr>
      <vt:lpstr>Program Name goes here</vt:lpstr>
      <vt:lpstr>Relevant Implications</vt:lpstr>
      <vt:lpstr>Decomposition</vt:lpstr>
      <vt:lpstr>Component 1 (Trello screenshot)</vt:lpstr>
      <vt:lpstr>Component 1 - Test Plan (?and screenshot)</vt:lpstr>
      <vt:lpstr>Component 1 version 2 - Test Plan (?and screenshot)</vt:lpstr>
      <vt:lpstr>Component 2 (Trello screenshot)</vt:lpstr>
      <vt:lpstr>Component 2 version 1 - Test Plan (?and screenshot)</vt:lpstr>
      <vt:lpstr>Component 2 – Version 2 (?and screenshot)</vt:lpstr>
      <vt:lpstr>Component 2 – Version 3 (?and screenshot)</vt:lpstr>
      <vt:lpstr>Component 2 – Version 4 (?and screenshot)</vt:lpstr>
      <vt:lpstr>Component 2 – Version 5 (?and screenshot)</vt:lpstr>
      <vt:lpstr>Component 3 Pick up info(Trello screenshot)</vt:lpstr>
      <vt:lpstr>Component 3 version 1 - Test Plan (?and screenshot)</vt:lpstr>
      <vt:lpstr>Component 3 Pick up info v2(Trello screenshot)</vt:lpstr>
      <vt:lpstr>Component 3 version 2 - Test Plan (?and screenshot)</vt:lpstr>
      <vt:lpstr>Component 3 Pick up info v3(Trello screenshot)</vt:lpstr>
      <vt:lpstr>Component 3 version 3 - Test Plan (?and screenshot)</vt:lpstr>
      <vt:lpstr>Component 3 Pick up info v4(Trello screenshot)</vt:lpstr>
      <vt:lpstr>Component 3 version 4 - Test Plan (?and screenshot)</vt:lpstr>
      <vt:lpstr>Component 4 delivery info v1 (Trello screenshot)</vt:lpstr>
      <vt:lpstr>Component 4 v1 - Test Plan (?and screenshot)</vt:lpstr>
      <vt:lpstr>Component 4 delivery info v2 (Trello screenshot)</vt:lpstr>
      <vt:lpstr>Component 4 v2 - Test Plan (?and screenshot)</vt:lpstr>
      <vt:lpstr>Component 4 delivery info  (Trello screenshot)</vt:lpstr>
      <vt:lpstr>Component 4 v2 - Test Plan (?and screenshot)</vt:lpstr>
      <vt:lpstr>Component 3 (Trello screenshot)</vt:lpstr>
      <vt:lpstr>Component 3 - Test Plan (?and screenshot)</vt:lpstr>
      <vt:lpstr>Version Control Evidence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 Name goes here</dc:title>
  <cp:lastModifiedBy>David Locke</cp:lastModifiedBy>
  <cp:revision>16</cp:revision>
  <dcterms:modified xsi:type="dcterms:W3CDTF">2022-02-25T01:47:41Z</dcterms:modified>
</cp:coreProperties>
</file>